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8" r:id="rId2"/>
  </p:sldMasterIdLst>
  <p:sldIdLst>
    <p:sldId id="256" r:id="rId3"/>
    <p:sldId id="257" r:id="rId4"/>
    <p:sldId id="262" r:id="rId5"/>
    <p:sldId id="258" r:id="rId6"/>
    <p:sldId id="263" r:id="rId7"/>
    <p:sldId id="259" r:id="rId8"/>
    <p:sldId id="264" r:id="rId9"/>
    <p:sldId id="265" r:id="rId10"/>
    <p:sldId id="260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325274F-9BD3-473C-90DC-D985FAEB71A9}" type="datetimeFigureOut">
              <a:rPr lang="en-IN" smtClean="0"/>
              <a:t>18-05-2020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9F0B9AB-374B-49A4-A1A9-081B4D157B5B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902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274F-9BD3-473C-90DC-D985FAEB71A9}" type="datetimeFigureOut">
              <a:rPr lang="en-IN" smtClean="0"/>
              <a:t>18-05-2020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B9AB-374B-49A4-A1A9-081B4D157B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937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274F-9BD3-473C-90DC-D985FAEB71A9}" type="datetimeFigureOut">
              <a:rPr lang="en-IN" smtClean="0"/>
              <a:t>18-05-2020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B9AB-374B-49A4-A1A9-081B4D157B5B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225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274F-9BD3-473C-90DC-D985FAEB71A9}" type="datetimeFigureOut">
              <a:rPr lang="en-IN" smtClean="0"/>
              <a:t>18-05-2020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B9AB-374B-49A4-A1A9-081B4D157B5B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414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274F-9BD3-473C-90DC-D985FAEB71A9}" type="datetimeFigureOut">
              <a:rPr lang="en-IN" smtClean="0"/>
              <a:t>18-05-2020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B9AB-374B-49A4-A1A9-081B4D157B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4249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274F-9BD3-473C-90DC-D985FAEB71A9}" type="datetimeFigureOut">
              <a:rPr lang="en-IN" smtClean="0"/>
              <a:t>18-05-2020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B9AB-374B-49A4-A1A9-081B4D157B5B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62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274F-9BD3-473C-90DC-D985FAEB71A9}" type="datetimeFigureOut">
              <a:rPr lang="en-IN" smtClean="0"/>
              <a:t>18-05-2020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B9AB-374B-49A4-A1A9-081B4D157B5B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629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274F-9BD3-473C-90DC-D985FAEB71A9}" type="datetimeFigureOut">
              <a:rPr lang="en-IN" smtClean="0"/>
              <a:t>18-05-2020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B9AB-374B-49A4-A1A9-081B4D157B5B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231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274F-9BD3-473C-90DC-D985FAEB71A9}" type="datetimeFigureOut">
              <a:rPr lang="en-IN" smtClean="0"/>
              <a:t>18-05-2020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B9AB-374B-49A4-A1A9-081B4D157B5B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485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325274F-9BD3-473C-90DC-D985FAEB71A9}" type="datetimeFigureOut">
              <a:rPr lang="en-IN" smtClean="0"/>
              <a:t>18-05-2020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9F0B9AB-374B-49A4-A1A9-081B4D157B5B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806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274F-9BD3-473C-90DC-D985FAEB71A9}" type="datetimeFigureOut">
              <a:rPr lang="en-IN" smtClean="0"/>
              <a:t>18-05-2020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B9AB-374B-49A4-A1A9-081B4D157B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657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274F-9BD3-473C-90DC-D985FAEB71A9}" type="datetimeFigureOut">
              <a:rPr lang="en-IN" smtClean="0"/>
              <a:t>18-05-2020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B9AB-374B-49A4-A1A9-081B4D157B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47421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274F-9BD3-473C-90DC-D985FAEB71A9}" type="datetimeFigureOut">
              <a:rPr lang="en-IN" smtClean="0"/>
              <a:t>18-05-2020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B9AB-374B-49A4-A1A9-081B4D157B5B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78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274F-9BD3-473C-90DC-D985FAEB71A9}" type="datetimeFigureOut">
              <a:rPr lang="en-IN" smtClean="0"/>
              <a:t>18-05-2020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B9AB-374B-49A4-A1A9-081B4D157B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0799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274F-9BD3-473C-90DC-D985FAEB71A9}" type="datetimeFigureOut">
              <a:rPr lang="en-IN" smtClean="0"/>
              <a:t>18-05-2020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B9AB-374B-49A4-A1A9-081B4D157B5B}" type="slidenum">
              <a:rPr lang="en-IN" smtClean="0"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964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274F-9BD3-473C-90DC-D985FAEB71A9}" type="datetimeFigureOut">
              <a:rPr lang="en-IN" smtClean="0"/>
              <a:t>18-05-2020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B9AB-374B-49A4-A1A9-081B4D157B5B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7973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274F-9BD3-473C-90DC-D985FAEB71A9}" type="datetimeFigureOut">
              <a:rPr lang="en-IN" smtClean="0"/>
              <a:t>18-05-2020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B9AB-374B-49A4-A1A9-081B4D157B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35294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274F-9BD3-473C-90DC-D985FAEB71A9}" type="datetimeFigureOut">
              <a:rPr lang="en-IN" smtClean="0"/>
              <a:t>18-05-2020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B9AB-374B-49A4-A1A9-081B4D157B5B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8930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274F-9BD3-473C-90DC-D985FAEB71A9}" type="datetimeFigureOut">
              <a:rPr lang="en-IN" smtClean="0"/>
              <a:t>18-05-2020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B9AB-374B-49A4-A1A9-081B4D157B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93709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274F-9BD3-473C-90DC-D985FAEB71A9}" type="datetimeFigureOut">
              <a:rPr lang="en-IN" smtClean="0"/>
              <a:t>18-05-2020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B9AB-374B-49A4-A1A9-081B4D157B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48146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274F-9BD3-473C-90DC-D985FAEB71A9}" type="datetimeFigureOut">
              <a:rPr lang="en-IN" smtClean="0"/>
              <a:t>18-05-2020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B9AB-374B-49A4-A1A9-081B4D157B5B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3936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274F-9BD3-473C-90DC-D985FAEB71A9}" type="datetimeFigureOut">
              <a:rPr lang="en-IN" smtClean="0"/>
              <a:t>18-05-2020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B9AB-374B-49A4-A1A9-081B4D157B5B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93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274F-9BD3-473C-90DC-D985FAEB71A9}" type="datetimeFigureOut">
              <a:rPr lang="en-IN" smtClean="0"/>
              <a:t>18-05-2020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B9AB-374B-49A4-A1A9-081B4D157B5B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8343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274F-9BD3-473C-90DC-D985FAEB71A9}" type="datetimeFigureOut">
              <a:rPr lang="en-IN" smtClean="0"/>
              <a:t>18-05-2020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B9AB-374B-49A4-A1A9-081B4D157B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32593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274F-9BD3-473C-90DC-D985FAEB71A9}" type="datetimeFigureOut">
              <a:rPr lang="en-IN" smtClean="0"/>
              <a:t>18-05-2020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B9AB-374B-49A4-A1A9-081B4D157B5B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39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274F-9BD3-473C-90DC-D985FAEB71A9}" type="datetimeFigureOut">
              <a:rPr lang="en-IN" smtClean="0"/>
              <a:t>18-05-2020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B9AB-374B-49A4-A1A9-081B4D157B5B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3683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274F-9BD3-473C-90DC-D985FAEB71A9}" type="datetimeFigureOut">
              <a:rPr lang="en-IN" smtClean="0"/>
              <a:t>18-05-2020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B9AB-374B-49A4-A1A9-081B4D157B5B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8709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274F-9BD3-473C-90DC-D985FAEB71A9}" type="datetimeFigureOut">
              <a:rPr lang="en-IN" smtClean="0"/>
              <a:t>18-05-2020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B9AB-374B-49A4-A1A9-081B4D157B5B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340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274F-9BD3-473C-90DC-D985FAEB71A9}" type="datetimeFigureOut">
              <a:rPr lang="en-IN" smtClean="0"/>
              <a:t>18-05-2020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B9AB-374B-49A4-A1A9-081B4D157B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7715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274F-9BD3-473C-90DC-D985FAEB71A9}" type="datetimeFigureOut">
              <a:rPr lang="en-IN" smtClean="0"/>
              <a:t>18-05-2020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B9AB-374B-49A4-A1A9-081B4D157B5B}" type="slidenum">
              <a:rPr lang="en-IN" smtClean="0"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871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274F-9BD3-473C-90DC-D985FAEB71A9}" type="datetimeFigureOut">
              <a:rPr lang="en-IN" smtClean="0"/>
              <a:t>18-05-2020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B9AB-374B-49A4-A1A9-081B4D157B5B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05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274F-9BD3-473C-90DC-D985FAEB71A9}" type="datetimeFigureOut">
              <a:rPr lang="en-IN" smtClean="0"/>
              <a:t>18-05-2020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B9AB-374B-49A4-A1A9-081B4D157B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0268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274F-9BD3-473C-90DC-D985FAEB71A9}" type="datetimeFigureOut">
              <a:rPr lang="en-IN" smtClean="0"/>
              <a:t>18-05-2020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B9AB-374B-49A4-A1A9-081B4D157B5B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382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274F-9BD3-473C-90DC-D985FAEB71A9}" type="datetimeFigureOut">
              <a:rPr lang="en-IN" smtClean="0"/>
              <a:t>18-05-2020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B9AB-374B-49A4-A1A9-081B4D157B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626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25274F-9BD3-473C-90DC-D985FAEB71A9}" type="datetimeFigureOut">
              <a:rPr lang="en-IN" smtClean="0"/>
              <a:t>18-05-2020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F0B9AB-374B-49A4-A1A9-081B4D157B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3006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25274F-9BD3-473C-90DC-D985FAEB71A9}" type="datetimeFigureOut">
              <a:rPr lang="en-IN" smtClean="0"/>
              <a:t>18-05-2020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F0B9AB-374B-49A4-A1A9-081B4D157B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254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331" y="952546"/>
            <a:ext cx="9144000" cy="2387600"/>
          </a:xfrm>
        </p:spPr>
        <p:txBody>
          <a:bodyPr/>
          <a:lstStyle/>
          <a:p>
            <a:r>
              <a:rPr lang="en-IN" dirty="0" err="1" smtClean="0"/>
              <a:t>Davission</a:t>
            </a:r>
            <a:r>
              <a:rPr lang="en-IN" dirty="0" smtClean="0"/>
              <a:t> and </a:t>
            </a:r>
            <a:r>
              <a:rPr lang="en-IN" dirty="0" err="1" smtClean="0"/>
              <a:t>Germer</a:t>
            </a:r>
            <a:r>
              <a:rPr lang="en-IN" dirty="0" smtClean="0"/>
              <a:t> Experiment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34742" y="3758792"/>
            <a:ext cx="4763589" cy="1655762"/>
          </a:xfrm>
        </p:spPr>
        <p:txBody>
          <a:bodyPr/>
          <a:lstStyle/>
          <a:p>
            <a:r>
              <a:rPr lang="en-IN" dirty="0" err="1" smtClean="0"/>
              <a:t>Deekshithe</a:t>
            </a:r>
            <a:r>
              <a:rPr lang="en-IN" dirty="0" smtClean="0"/>
              <a:t> U G</a:t>
            </a:r>
          </a:p>
          <a:p>
            <a:r>
              <a:rPr lang="en-IN" dirty="0" smtClean="0"/>
              <a:t>Assistant Professor</a:t>
            </a:r>
          </a:p>
          <a:p>
            <a:r>
              <a:rPr lang="en-IN" dirty="0" smtClean="0"/>
              <a:t>Dept. of Physics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72945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se1.mm.bing.net/th?id=OIP.Pp9Xw1RsSIqDxzgP1JLvgAHaEC&amp;pid=Api&amp;P=0&amp;w=283&amp;h=15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4100" name="Picture 4" descr="https://lh3.googleusercontent.com/UtUXvQPtvFuyvi1jtm_qGv5a8K65k7X7RpcNU3bC21TT-WZgJYegPSUAqZv0Q2s9hnHE7tcI9DXgtrP95VzirlpuumYplWlh7dtur8cEkdGJmJUC-TOBNV0bUUxw3xhepD816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21" y="1357448"/>
            <a:ext cx="512445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578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tse2.mm.bing.net/th?id=OIP.kxTGkyxibdPvU8qq997ioQHaFx&amp;pid=Api&amp;P=0&amp;w=193&amp;h=1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234" y="195943"/>
            <a:ext cx="8974183" cy="646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013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0708" y="1293222"/>
            <a:ext cx="108552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 emitted by the process of thermionic emission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collimated beam is then directed to fall at an angle on a nickel 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Scattered electrons are collected by a movable detector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Detector consist of a Faraday’s cylinder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Galvanometer records deflection proportional to the number of electrons received</a:t>
            </a:r>
            <a:endParaRPr lang="en-IN" sz="3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47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se3.mm.bing.net/th?id=OIP.O2Ubyac86oFT3Oo8IddF3gHaCH&amp;pid=Api&amp;P=0&amp;w=573&amp;h=1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050" y="979714"/>
            <a:ext cx="9380310" cy="441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853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0891" y="470263"/>
            <a:ext cx="1085523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dirty="0" smtClean="0">
                <a:solidFill>
                  <a:schemeClr val="accent2">
                    <a:lumMod val="75000"/>
                  </a:schemeClr>
                </a:solidFill>
              </a:rPr>
              <a:t>EXPERIMENTAL PROCEDURE</a:t>
            </a:r>
          </a:p>
          <a:p>
            <a:endParaRPr lang="en-IN" sz="4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dirty="0" smtClean="0">
                <a:solidFill>
                  <a:srgbClr val="00B0F0"/>
                </a:solidFill>
              </a:rPr>
              <a:t>Beam of electrons falls normally on the crystal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dirty="0" smtClean="0">
                <a:solidFill>
                  <a:srgbClr val="00B0F0"/>
                </a:solidFill>
              </a:rPr>
              <a:t>The deflection gives the measure of intensity of the diffracted beam of electron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dirty="0" smtClean="0">
                <a:solidFill>
                  <a:srgbClr val="00B0F0"/>
                </a:solidFill>
              </a:rPr>
              <a:t>Till the accelerating voltage is 44V the curve is smooth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dirty="0" smtClean="0">
                <a:solidFill>
                  <a:srgbClr val="00B0F0"/>
                </a:solidFill>
              </a:rPr>
              <a:t>At 44V a bump appears on the curve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dirty="0" smtClean="0">
                <a:solidFill>
                  <a:srgbClr val="00B0F0"/>
                </a:solidFill>
              </a:rPr>
              <a:t>Bump increases with increase in the accelerating voltage, till it reaches maximum at 54V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dirty="0" smtClean="0">
                <a:solidFill>
                  <a:srgbClr val="00B0F0"/>
                </a:solidFill>
              </a:rPr>
              <a:t>At an angle 50° bump decreases and disappears at 68V</a:t>
            </a:r>
            <a:endParaRPr lang="en-IN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61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age.slidesharecdn.com/wavebehaviourofparticles07-110227021445-phpapp02/95/wave-behaviour-of-particles-07-28-728.jpg?cb=12987744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61" y="356915"/>
            <a:ext cx="10751910" cy="618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409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383" y="365760"/>
            <a:ext cx="1167819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figure, the glancing angle is ø=65°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IN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=1.66A°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value is in close agreement with the theoretical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 confirms that exhibit wave like characteristics</a:t>
            </a:r>
            <a:endParaRPr lang="en-IN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367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0479" y="2220686"/>
            <a:ext cx="6087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IN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443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66738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</TotalTime>
  <Words>159</Words>
  <Application>Microsoft Office PowerPoint</Application>
  <PresentationFormat>Widescreen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Garamond</vt:lpstr>
      <vt:lpstr>Times New Roman</vt:lpstr>
      <vt:lpstr>Organic</vt:lpstr>
      <vt:lpstr>1_Organic</vt:lpstr>
      <vt:lpstr>Davission and Germer Experiment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SHK</dc:creator>
  <cp:lastModifiedBy>SHK</cp:lastModifiedBy>
  <cp:revision>7</cp:revision>
  <dcterms:created xsi:type="dcterms:W3CDTF">2020-05-18T04:41:03Z</dcterms:created>
  <dcterms:modified xsi:type="dcterms:W3CDTF">2020-05-18T05:23:04Z</dcterms:modified>
</cp:coreProperties>
</file>